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15"/>
  </p:notesMasterIdLst>
  <p:handoutMasterIdLst>
    <p:handoutMasterId r:id="rId16"/>
  </p:handoutMasterIdLst>
  <p:sldIdLst>
    <p:sldId id="336" r:id="rId2"/>
    <p:sldId id="347" r:id="rId3"/>
    <p:sldId id="348" r:id="rId4"/>
    <p:sldId id="349" r:id="rId5"/>
    <p:sldId id="350" r:id="rId6"/>
    <p:sldId id="351" r:id="rId7"/>
    <p:sldId id="352" r:id="rId8"/>
    <p:sldId id="353" r:id="rId9"/>
    <p:sldId id="354" r:id="rId10"/>
    <p:sldId id="355" r:id="rId11"/>
    <p:sldId id="356" r:id="rId12"/>
    <p:sldId id="359" r:id="rId13"/>
    <p:sldId id="360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A0E0C"/>
    <a:srgbClr val="8056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97" autoAdjust="0"/>
    <p:restoredTop sz="96980" autoAdjust="0"/>
  </p:normalViewPr>
  <p:slideViewPr>
    <p:cSldViewPr>
      <p:cViewPr>
        <p:scale>
          <a:sx n="75" d="100"/>
          <a:sy n="75" d="100"/>
        </p:scale>
        <p:origin x="-118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3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767759-A0F3-4038-9A70-8FA4BFED6F77}" type="datetimeFigureOut">
              <a:rPr lang="en-US" smtClean="0"/>
              <a:pPr/>
              <a:t>9/25/2011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9DF3A6-9BEB-464E-91FA-281B4DD77C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6804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4C814B-440C-4BDD-A70F-A0B84470AB4F}" type="datetimeFigureOut">
              <a:rPr lang="en-US" smtClean="0"/>
              <a:pPr/>
              <a:t>9/25/2011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7E39F6-EBC9-401A-A193-C8BFC6A3F4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9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E39F6-EBC9-401A-A193-C8BFC6A3F4E0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1498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/>
          <p:cNvSpPr>
            <a:spLocks/>
          </p:cNvSpPr>
          <p:nvPr userDrawn="1"/>
        </p:nvSpPr>
        <p:spPr bwMode="auto">
          <a:xfrm rot="10800000">
            <a:off x="0" y="5969000"/>
            <a:ext cx="9144000" cy="889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0" y="624"/>
              </a:cxn>
              <a:cxn ang="0">
                <a:pos x="0" y="0"/>
              </a:cxn>
            </a:cxnLst>
            <a:rect l="0" t="0" r="r" b="b"/>
            <a:pathLst>
              <a:path w="5760" h="624">
                <a:moveTo>
                  <a:pt x="0" y="0"/>
                </a:moveTo>
                <a:lnTo>
                  <a:pt x="5760" y="0"/>
                </a:lnTo>
                <a:lnTo>
                  <a:pt x="0" y="624"/>
                </a:lnTo>
                <a:lnTo>
                  <a:pt x="0" y="0"/>
                </a:lnTo>
                <a:close/>
              </a:path>
            </a:pathLst>
          </a:custGeom>
          <a:solidFill>
            <a:srgbClr val="3A0E0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0" y="0"/>
            <a:ext cx="9144000" cy="203200"/>
          </a:xfrm>
          <a:prstGeom prst="rect">
            <a:avLst/>
          </a:prstGeom>
          <a:solidFill>
            <a:srgbClr val="3A0E0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pic>
        <p:nvPicPr>
          <p:cNvPr id="10" name="Picture 7" descr="crown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96200" y="4953003"/>
            <a:ext cx="1447800" cy="140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logo_thestory_1c_rev.eps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1" y="6351485"/>
            <a:ext cx="2257023" cy="32871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spcBef>
          <a:spcPct val="0"/>
        </a:spcBef>
        <a:buNone/>
        <a:defRPr lang="en-US" sz="4000" kern="1200" dirty="0" smtClean="0">
          <a:solidFill>
            <a:srgbClr val="3A0E0C"/>
          </a:solidFill>
          <a:latin typeface="+mj-lt"/>
          <a:ea typeface="+mj-ea"/>
          <a:cs typeface="+mj-cs"/>
        </a:defRPr>
      </a:lvl1pPr>
    </p:titleStyle>
    <p:bodyStyle>
      <a:lvl1pPr marL="342900" marR="0" indent="-3429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•"/>
        <a:tabLst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marR="0" indent="-28575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–"/>
        <a:tabLst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–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»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52400" y="3200400"/>
            <a:ext cx="533400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/>
              <a:t>God Builds a Nation</a:t>
            </a:r>
            <a:endParaRPr lang="en-US" sz="3600" dirty="0" smtClean="0"/>
          </a:p>
          <a:p>
            <a:pPr algn="ctr"/>
            <a:endParaRPr lang="en-US" sz="2000" dirty="0"/>
          </a:p>
          <a:p>
            <a:pPr algn="ctr"/>
            <a:r>
              <a:rPr lang="en-US" sz="2000" i="1" dirty="0"/>
              <a:t>Chapter 2 • Genesis 12-13, 15-17, 21-22, 32-33, 35, </a:t>
            </a:r>
          </a:p>
          <a:p>
            <a:pPr algn="ctr"/>
            <a:r>
              <a:rPr lang="en-US" sz="2000" i="1" dirty="0"/>
              <a:t>Romans 4, Hebrews 11 </a:t>
            </a:r>
          </a:p>
          <a:p>
            <a:pPr algn="ctr"/>
            <a:r>
              <a:rPr lang="en-US" sz="2000" i="1" dirty="0" smtClean="0"/>
              <a:t> </a:t>
            </a:r>
            <a:endParaRPr lang="en-US" sz="2000" dirty="0" smtClean="0"/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828800"/>
            <a:ext cx="69455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VII. Then Sarah </a:t>
            </a:r>
            <a:r>
              <a:rPr lang="en-US" sz="2400" dirty="0" smtClean="0"/>
              <a:t>________ </a:t>
            </a:r>
            <a:r>
              <a:rPr lang="en-US" sz="2400" dirty="0"/>
              <a:t>(Genesis 18:12)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35740" y="1752600"/>
            <a:ext cx="15696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laughed</a:t>
            </a:r>
            <a:endParaRPr lang="en-US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524000" y="2971800"/>
            <a:ext cx="54745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But nothing is </a:t>
            </a:r>
            <a:r>
              <a:rPr lang="en-US" sz="2000" dirty="0" smtClean="0"/>
              <a:t>___________ </a:t>
            </a:r>
            <a:r>
              <a:rPr lang="en-US" sz="2000" dirty="0"/>
              <a:t>for the Lord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27839" y="2895600"/>
            <a:ext cx="17299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impossible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47274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654314"/>
            <a:ext cx="78660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VIII. Then God said, “Take your ______, your _______ son</a:t>
            </a:r>
          </a:p>
          <a:p>
            <a:pPr algn="r"/>
            <a:r>
              <a:rPr lang="en-US" sz="2000" dirty="0" smtClean="0"/>
              <a:t>(Genesis 22:2)</a:t>
            </a:r>
            <a:endParaRPr lang="en-US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4848943" y="1600200"/>
            <a:ext cx="6960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son</a:t>
            </a:r>
            <a:endParaRPr lang="en-US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668983" y="1600200"/>
            <a:ext cx="7986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only</a:t>
            </a:r>
            <a:endParaRPr lang="en-US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030615" y="3505200"/>
            <a:ext cx="41937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Go to the _______ of _______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3429000" y="3429000"/>
            <a:ext cx="11095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region</a:t>
            </a:r>
            <a:endParaRPr lang="en-US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920678" y="3429000"/>
            <a:ext cx="11753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/>
              <a:t>Moriah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573971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357735"/>
            <a:ext cx="81804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IX. But God </a:t>
            </a:r>
            <a:r>
              <a:rPr lang="en-US" sz="2400" b="1" u="sng" dirty="0" smtClean="0"/>
              <a:t>himself</a:t>
            </a:r>
            <a:r>
              <a:rPr lang="en-US" sz="2400" dirty="0" smtClean="0"/>
              <a:t> will </a:t>
            </a:r>
            <a:r>
              <a:rPr lang="en-US" sz="2400" b="1" u="sng" dirty="0" smtClean="0"/>
              <a:t>provide</a:t>
            </a:r>
            <a:r>
              <a:rPr lang="en-US" sz="2400" dirty="0" smtClean="0"/>
              <a:t> (Genesis 22:7-8)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60345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3423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933271"/>
            <a:ext cx="762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From creation to the flood, we see that God’s great desire is </a:t>
            </a:r>
            <a:r>
              <a:rPr lang="en-US" sz="2400" dirty="0" smtClean="0"/>
              <a:t>to be </a:t>
            </a:r>
            <a:r>
              <a:rPr lang="en-US" sz="2400" dirty="0"/>
              <a:t>in a true loving relationship with us</a:t>
            </a:r>
            <a:r>
              <a:rPr lang="en-US" sz="2400" dirty="0" smtClean="0"/>
              <a:t>!</a:t>
            </a:r>
            <a:r>
              <a:rPr lang="en-US" dirty="0" smtClean="0"/>
              <a:t> 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28600" y="3886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124200" y="2593538"/>
            <a:ext cx="2724528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2 Greatest Gifts</a:t>
            </a:r>
          </a:p>
          <a:p>
            <a:pPr>
              <a:lnSpc>
                <a:spcPct val="150000"/>
              </a:lnSpc>
            </a:pPr>
            <a:r>
              <a:rPr lang="en-US" sz="2400" dirty="0" smtClean="0"/>
              <a:t>   </a:t>
            </a:r>
            <a:r>
              <a:rPr lang="en-US" sz="2800" dirty="0" smtClean="0"/>
              <a:t>   </a:t>
            </a:r>
            <a:r>
              <a:rPr lang="en-US" sz="2000" dirty="0" smtClean="0"/>
              <a:t>_______ Love</a:t>
            </a:r>
          </a:p>
          <a:p>
            <a:r>
              <a:rPr lang="en-US" sz="2800" dirty="0" smtClean="0"/>
              <a:t>     </a:t>
            </a:r>
            <a:r>
              <a:rPr lang="en-US" sz="2000" dirty="0" smtClean="0"/>
              <a:t> _______ Will</a:t>
            </a:r>
            <a:endParaRPr lang="en-US" sz="2000" dirty="0"/>
          </a:p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886200" y="3135868"/>
            <a:ext cx="11817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Divine </a:t>
            </a:r>
            <a:endParaRPr lang="en-US" sz="2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114800" y="3657600"/>
            <a:ext cx="9076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Free </a:t>
            </a:r>
            <a:endParaRPr lang="en-US" sz="2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1676400" y="4400490"/>
            <a:ext cx="58160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So that we can chose to love God back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44048" y="5225534"/>
            <a:ext cx="5884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r>
              <a:rPr lang="en-US" dirty="0"/>
              <a:t>answersingenesis.org  •  creation.com  •  </a:t>
            </a:r>
            <a:r>
              <a:rPr lang="en-US" dirty="0" smtClean="0"/>
              <a:t>icr.org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881397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  <p:bldP spid="12" grpId="0"/>
      <p:bldP spid="1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braham and The Kid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404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8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2052935"/>
            <a:ext cx="7239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I. Divide ____ _________. (Genesis 11:1-9)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47916" y="2052935"/>
            <a:ext cx="6524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to</a:t>
            </a:r>
            <a:endParaRPr lang="en-US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435785" y="2052935"/>
            <a:ext cx="17458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restore</a:t>
            </a:r>
            <a:endParaRPr lang="en-US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131891" y="3333690"/>
            <a:ext cx="74815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God </a:t>
            </a:r>
            <a:r>
              <a:rPr lang="en-US" sz="2000" dirty="0" smtClean="0"/>
              <a:t>_________ </a:t>
            </a:r>
            <a:r>
              <a:rPr lang="en-US" sz="2000" dirty="0"/>
              <a:t>the people to </a:t>
            </a:r>
            <a:r>
              <a:rPr lang="en-US" sz="2000" dirty="0" smtClean="0"/>
              <a:t>________  _____ </a:t>
            </a:r>
            <a:r>
              <a:rPr lang="en-US" sz="2000" dirty="0"/>
              <a:t>people.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05000" y="3314580"/>
            <a:ext cx="12089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divides</a:t>
            </a:r>
            <a:endParaRPr lang="en-US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174182" y="3314580"/>
            <a:ext cx="12266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restore</a:t>
            </a:r>
            <a:endParaRPr lang="en-US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599081" y="3333690"/>
            <a:ext cx="6399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His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866878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7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3638490"/>
            <a:ext cx="81991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God loves to use </a:t>
            </a:r>
            <a:r>
              <a:rPr lang="en-US" sz="2000" dirty="0" smtClean="0"/>
              <a:t>_________ </a:t>
            </a:r>
            <a:r>
              <a:rPr lang="en-US" sz="2000" dirty="0"/>
              <a:t>people </a:t>
            </a:r>
            <a:r>
              <a:rPr lang="en-US" sz="2000" dirty="0" smtClean="0"/>
              <a:t>in </a:t>
            </a:r>
            <a:r>
              <a:rPr lang="en-US" sz="2000" dirty="0"/>
              <a:t>_____________ ways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2470713" y="2667000"/>
            <a:ext cx="7296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two</a:t>
            </a:r>
            <a:endParaRPr lang="en-US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52400" y="1828800"/>
            <a:ext cx="88864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II. God’s </a:t>
            </a:r>
            <a:r>
              <a:rPr lang="en-US" sz="2400" dirty="0" smtClean="0"/>
              <a:t>plan </a:t>
            </a:r>
            <a:r>
              <a:rPr lang="en-US" sz="2400" dirty="0"/>
              <a:t>is to </a:t>
            </a:r>
            <a:r>
              <a:rPr lang="en-US" sz="2400" dirty="0" smtClean="0"/>
              <a:t>_____ </a:t>
            </a:r>
            <a:r>
              <a:rPr lang="en-US" sz="2400" dirty="0"/>
              <a:t>a </a:t>
            </a:r>
            <a:r>
              <a:rPr lang="en-US" sz="2400" dirty="0" smtClean="0"/>
              <a:t>new ______ </a:t>
            </a:r>
            <a:r>
              <a:rPr lang="en-US" sz="2400" dirty="0"/>
              <a:t>(Genesis 12:1)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24200" y="1828800"/>
            <a:ext cx="10454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build</a:t>
            </a:r>
            <a:endParaRPr lang="en-US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267271" y="1828800"/>
            <a:ext cx="12859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nation</a:t>
            </a:r>
            <a:endParaRPr lang="en-US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838200" y="2724090"/>
            <a:ext cx="64556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He chooses </a:t>
            </a:r>
            <a:r>
              <a:rPr lang="en-US" sz="2000" dirty="0" smtClean="0"/>
              <a:t>_____ </a:t>
            </a:r>
            <a:r>
              <a:rPr lang="en-US" sz="2000" dirty="0"/>
              <a:t>people, </a:t>
            </a:r>
            <a:r>
              <a:rPr lang="en-US" sz="2000" dirty="0" smtClean="0"/>
              <a:t>_______ </a:t>
            </a:r>
            <a:r>
              <a:rPr lang="en-US" sz="2000" dirty="0"/>
              <a:t>and ______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16991" y="2667000"/>
            <a:ext cx="12218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Abram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83543" y="2667000"/>
            <a:ext cx="9268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/>
              <a:t>Sarai</a:t>
            </a:r>
            <a:endParaRPr lang="en-US" sz="2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165846" y="3581400"/>
            <a:ext cx="14061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ordinary</a:t>
            </a:r>
            <a:endParaRPr lang="en-US" sz="2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5912825" y="3581400"/>
            <a:ext cx="21643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extraordinary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41358261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364159"/>
            <a:ext cx="837190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III. God’s </a:t>
            </a:r>
            <a:r>
              <a:rPr lang="en-US" sz="2400" dirty="0" smtClean="0"/>
              <a:t>_____-_____ </a:t>
            </a:r>
            <a:r>
              <a:rPr lang="en-US" sz="2400" dirty="0"/>
              <a:t>plan for the new </a:t>
            </a:r>
            <a:r>
              <a:rPr lang="en-US" sz="2400" dirty="0" smtClean="0"/>
              <a:t>_________</a:t>
            </a:r>
          </a:p>
          <a:p>
            <a:pPr algn="r"/>
            <a:r>
              <a:rPr lang="en-US" sz="2000" dirty="0" smtClean="0"/>
              <a:t>(</a:t>
            </a:r>
            <a:r>
              <a:rPr lang="en-US" sz="2000" dirty="0" smtClean="0"/>
              <a:t>Genesis </a:t>
            </a:r>
            <a:r>
              <a:rPr lang="en-US" sz="2000" dirty="0"/>
              <a:t>12:2-3</a:t>
            </a:r>
            <a:r>
              <a:rPr lang="en-US" sz="2000" dirty="0" smtClean="0"/>
              <a:t>)</a:t>
            </a:r>
            <a:endParaRPr lang="en-US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2149997" y="1295400"/>
            <a:ext cx="8980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four</a:t>
            </a:r>
            <a:endParaRPr lang="en-US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268093" y="1290935"/>
            <a:ext cx="8467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fold</a:t>
            </a:r>
            <a:endParaRPr lang="en-US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7019871" y="1295400"/>
            <a:ext cx="12859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nation</a:t>
            </a:r>
            <a:endParaRPr lang="en-US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914400" y="2362200"/>
            <a:ext cx="60437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1.  God </a:t>
            </a:r>
            <a:r>
              <a:rPr lang="en-US" sz="2000" dirty="0"/>
              <a:t>will make you into a </a:t>
            </a:r>
            <a:r>
              <a:rPr lang="en-US" sz="2000" dirty="0" smtClean="0"/>
              <a:t>_______ </a:t>
            </a:r>
            <a:r>
              <a:rPr lang="en-US" sz="2000" dirty="0"/>
              <a:t>nation.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64099" y="2286000"/>
            <a:ext cx="9509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great</a:t>
            </a:r>
            <a:endParaRPr lang="en-US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914400" y="2876490"/>
            <a:ext cx="58146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2.  God </a:t>
            </a:r>
            <a:r>
              <a:rPr lang="en-US" sz="2000" dirty="0"/>
              <a:t>will make Abraham’s </a:t>
            </a:r>
            <a:r>
              <a:rPr lang="en-US" sz="2000" dirty="0" smtClean="0"/>
              <a:t>______ great</a:t>
            </a:r>
            <a:r>
              <a:rPr lang="en-US" sz="2000" dirty="0"/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35245" y="2819400"/>
            <a:ext cx="9797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name</a:t>
            </a:r>
            <a:endParaRPr lang="en-US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914400" y="3405426"/>
            <a:ext cx="576472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/>
              <a:t>3. God will </a:t>
            </a:r>
            <a:r>
              <a:rPr lang="en-US" sz="2000" dirty="0" smtClean="0"/>
              <a:t>______ </a:t>
            </a:r>
            <a:r>
              <a:rPr lang="en-US" sz="2000" dirty="0"/>
              <a:t>those who </a:t>
            </a:r>
            <a:r>
              <a:rPr lang="en-US" sz="2000" dirty="0" smtClean="0"/>
              <a:t>______ </a:t>
            </a:r>
            <a:r>
              <a:rPr lang="en-US" sz="2000" dirty="0"/>
              <a:t>and </a:t>
            </a:r>
            <a:endParaRPr lang="en-US" sz="2000" dirty="0" smtClean="0"/>
          </a:p>
          <a:p>
            <a:r>
              <a:rPr lang="en-US" sz="2000" dirty="0"/>
              <a:t>	</a:t>
            </a:r>
            <a:r>
              <a:rPr lang="en-US" sz="2000" dirty="0" smtClean="0"/>
              <a:t>______ </a:t>
            </a:r>
            <a:r>
              <a:rPr lang="en-US" sz="2000" dirty="0"/>
              <a:t>those who </a:t>
            </a:r>
            <a:r>
              <a:rPr lang="en-US" sz="2000" dirty="0" smtClean="0"/>
              <a:t>______</a:t>
            </a:r>
            <a:endParaRPr lang="en-US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2502143" y="3409890"/>
            <a:ext cx="9268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bless</a:t>
            </a:r>
            <a:endParaRPr lang="en-US" sz="2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4940543" y="3409890"/>
            <a:ext cx="9268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bless</a:t>
            </a:r>
            <a:endParaRPr lang="en-US" sz="20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1927065" y="3790890"/>
            <a:ext cx="9685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curse</a:t>
            </a:r>
            <a:endParaRPr lang="en-US" sz="20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4365465" y="3790890"/>
            <a:ext cx="9685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curse</a:t>
            </a:r>
            <a:endParaRPr lang="en-US" sz="20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914400" y="4343400"/>
            <a:ext cx="81525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4</a:t>
            </a:r>
            <a:r>
              <a:rPr lang="en-US" sz="2000" dirty="0" smtClean="0"/>
              <a:t>. </a:t>
            </a:r>
            <a:r>
              <a:rPr lang="en-US" sz="2000" dirty="0"/>
              <a:t>God will bless all the </a:t>
            </a:r>
            <a:r>
              <a:rPr lang="en-US" sz="2000" dirty="0" smtClean="0"/>
              <a:t>________ </a:t>
            </a:r>
            <a:r>
              <a:rPr lang="en-US" sz="2000" dirty="0"/>
              <a:t>of the </a:t>
            </a:r>
            <a:r>
              <a:rPr lang="en-US" sz="2000" dirty="0" smtClean="0"/>
              <a:t>______ </a:t>
            </a:r>
            <a:r>
              <a:rPr lang="en-US" sz="2000" dirty="0"/>
              <a:t>through you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114800" y="4324290"/>
            <a:ext cx="12554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nations</a:t>
            </a:r>
            <a:endParaRPr lang="en-US" sz="20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6230391" y="4324290"/>
            <a:ext cx="10086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world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31036196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2" grpId="0"/>
      <p:bldP spid="14" grpId="0"/>
      <p:bldP spid="15" grpId="0"/>
      <p:bldP spid="18" grpId="0"/>
      <p:bldP spid="19" grpId="0"/>
      <p:bldP spid="20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440359"/>
            <a:ext cx="6934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r">
              <a:buAutoNum type="romanUcPeriod" startAt="4"/>
            </a:pPr>
            <a:r>
              <a:rPr lang="en-US" sz="2400" dirty="0" smtClean="0"/>
              <a:t>God _________ </a:t>
            </a:r>
            <a:r>
              <a:rPr lang="en-US" sz="2400" dirty="0"/>
              <a:t>his promises to Abram</a:t>
            </a:r>
            <a:r>
              <a:rPr lang="en-US" sz="2400" dirty="0" smtClean="0"/>
              <a:t>.</a:t>
            </a:r>
          </a:p>
          <a:p>
            <a:pPr algn="r"/>
            <a:r>
              <a:rPr lang="en-US" sz="2000" dirty="0" smtClean="0"/>
              <a:t>(Genesis </a:t>
            </a:r>
            <a:r>
              <a:rPr lang="en-US" sz="2000" dirty="0"/>
              <a:t>13:14</a:t>
            </a:r>
            <a:r>
              <a:rPr lang="en-US" sz="2000" dirty="0" smtClean="0"/>
              <a:t>)</a:t>
            </a:r>
            <a:endParaRPr lang="en-US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2502717" y="1443335"/>
            <a:ext cx="16882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b="1" dirty="0"/>
              <a:t>renewed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57400" y="2952690"/>
            <a:ext cx="53338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Abram </a:t>
            </a:r>
            <a:r>
              <a:rPr lang="en-US" sz="2000" dirty="0" smtClean="0"/>
              <a:t>________ </a:t>
            </a:r>
            <a:r>
              <a:rPr lang="en-US" sz="2000" dirty="0"/>
              <a:t>God (Genesis 15:5-6)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23064" y="2895600"/>
            <a:ext cx="13965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believed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1259242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998571"/>
            <a:ext cx="7772400" cy="1125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/>
              <a:t>V. </a:t>
            </a:r>
            <a:r>
              <a:rPr lang="en-US" sz="2400" dirty="0" err="1"/>
              <a:t>Sarai</a:t>
            </a:r>
            <a:r>
              <a:rPr lang="en-US" sz="2400" dirty="0"/>
              <a:t> tries to </a:t>
            </a:r>
            <a:r>
              <a:rPr lang="en-US" sz="2400" b="1" u="sng" dirty="0" smtClean="0"/>
              <a:t>take</a:t>
            </a:r>
            <a:r>
              <a:rPr lang="en-US" sz="2400" dirty="0" smtClean="0"/>
              <a:t> </a:t>
            </a:r>
            <a:r>
              <a:rPr lang="en-US" sz="2400" dirty="0"/>
              <a:t>God’s </a:t>
            </a:r>
            <a:r>
              <a:rPr lang="en-US" sz="2400" b="1" u="sng" dirty="0" smtClean="0"/>
              <a:t>promises </a:t>
            </a:r>
            <a:r>
              <a:rPr lang="en-US" sz="2400" dirty="0" smtClean="0"/>
              <a:t>into </a:t>
            </a:r>
          </a:p>
          <a:p>
            <a:pPr algn="ctr">
              <a:lnSpc>
                <a:spcPct val="150000"/>
              </a:lnSpc>
            </a:pPr>
            <a:r>
              <a:rPr lang="en-US" sz="2400" dirty="0" smtClean="0"/>
              <a:t>her </a:t>
            </a:r>
            <a:r>
              <a:rPr lang="en-US" sz="2400" b="1" u="sng" dirty="0" smtClean="0"/>
              <a:t>own</a:t>
            </a:r>
            <a:r>
              <a:rPr lang="en-US" sz="2400" dirty="0" smtClean="0"/>
              <a:t> </a:t>
            </a:r>
            <a:r>
              <a:rPr lang="en-US" sz="2400" dirty="0"/>
              <a:t>hands</a:t>
            </a:r>
          </a:p>
        </p:txBody>
      </p:sp>
    </p:spTree>
    <p:extLst>
      <p:ext uri="{BB962C8B-B14F-4D97-AF65-F5344CB8AC3E}">
        <p14:creationId xmlns:p14="http://schemas.microsoft.com/office/powerpoint/2010/main" val="2195670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745159"/>
            <a:ext cx="861703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VI. To </a:t>
            </a:r>
            <a:r>
              <a:rPr lang="en-US" sz="2400" dirty="0" smtClean="0"/>
              <a:t>__________ </a:t>
            </a:r>
            <a:r>
              <a:rPr lang="en-US" sz="2400" dirty="0"/>
              <a:t>them God </a:t>
            </a:r>
            <a:r>
              <a:rPr lang="en-US" sz="2400" dirty="0" smtClean="0"/>
              <a:t>_________ </a:t>
            </a:r>
            <a:r>
              <a:rPr lang="en-US" sz="2400" dirty="0"/>
              <a:t>their </a:t>
            </a:r>
            <a:r>
              <a:rPr lang="en-US" sz="2400" dirty="0" smtClean="0"/>
              <a:t>names</a:t>
            </a:r>
          </a:p>
          <a:p>
            <a:pPr algn="r"/>
            <a:r>
              <a:rPr lang="en-US" sz="2000" dirty="0" smtClean="0"/>
              <a:t>(Genesis </a:t>
            </a:r>
            <a:r>
              <a:rPr lang="en-US" sz="2000" dirty="0"/>
              <a:t>17:1-5)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92658" y="1676400"/>
            <a:ext cx="16129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changes</a:t>
            </a:r>
            <a:endParaRPr lang="en-US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353535" y="1676400"/>
            <a:ext cx="19992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encourage</a:t>
            </a:r>
            <a:endParaRPr lang="en-US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828800" y="2971800"/>
            <a:ext cx="45643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Abraham means </a:t>
            </a:r>
            <a:r>
              <a:rPr lang="en-US" sz="2000" b="1" u="sng" dirty="0" smtClean="0"/>
              <a:t>Father of many</a:t>
            </a:r>
            <a:endParaRPr lang="en-US" sz="2000" b="1" u="sng" dirty="0"/>
          </a:p>
        </p:txBody>
      </p:sp>
      <p:sp>
        <p:nvSpPr>
          <p:cNvPr id="6" name="TextBox 5"/>
          <p:cNvSpPr txBox="1"/>
          <p:nvPr/>
        </p:nvSpPr>
        <p:spPr>
          <a:xfrm>
            <a:off x="1828800" y="3943290"/>
            <a:ext cx="28876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Sarah means </a:t>
            </a:r>
            <a:r>
              <a:rPr lang="en-US" sz="2000" b="1" u="sng" dirty="0" smtClean="0"/>
              <a:t>Queen</a:t>
            </a:r>
            <a:endParaRPr lang="en-US" sz="2000" b="1" u="sng" dirty="0"/>
          </a:p>
        </p:txBody>
      </p:sp>
    </p:spTree>
    <p:extLst>
      <p:ext uri="{BB962C8B-B14F-4D97-AF65-F5344CB8AC3E}">
        <p14:creationId xmlns:p14="http://schemas.microsoft.com/office/powerpoint/2010/main" val="2288052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</p:bldLst>
  </p:timing>
</p:sld>
</file>

<file path=ppt/theme/theme1.xml><?xml version="1.0" encoding="utf-8"?>
<a:theme xmlns:a="http://schemas.openxmlformats.org/drawingml/2006/main" name="The Stor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Zondervan">
      <a:majorFont>
        <a:latin typeface="Calibri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1488</TotalTime>
  <Words>313</Words>
  <Application>Microsoft Office PowerPoint</Application>
  <PresentationFormat>On-screen Show (4:3)</PresentationFormat>
  <Paragraphs>74</Paragraphs>
  <Slides>13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The Story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HarperCollins Publishers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janine dent</dc:creator>
  <cp:lastModifiedBy>Michael L Futrell</cp:lastModifiedBy>
  <cp:revision>98</cp:revision>
  <dcterms:created xsi:type="dcterms:W3CDTF">2011-01-25T13:46:25Z</dcterms:created>
  <dcterms:modified xsi:type="dcterms:W3CDTF">2011-09-25T12:59:33Z</dcterms:modified>
</cp:coreProperties>
</file>